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Tahoma"/>
      <p:regular r:id="rId21"/>
      <p:bold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Tahoma-bold.fntdata"/><Relationship Id="rId21" Type="http://schemas.openxmlformats.org/officeDocument/2006/relationships/font" Target="fonts/Tahoma-regular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4edb708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4edb708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84edb708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84edb708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4edb708c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4edb708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84edb708c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84edb708c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4edb708c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4edb708c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4edb708c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4edb708c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84edb708c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84edb708c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4edb708c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4edb708c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57325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TURSIGO</a:t>
            </a:r>
            <a:endParaRPr/>
          </a:p>
        </p:txBody>
      </p:sp>
      <p:pic>
        <p:nvPicPr>
          <p:cNvPr id="159" name="Google Shape;1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416" y="1329600"/>
            <a:ext cx="2221175" cy="2221175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36"/>
          <p:cNvSpPr txBox="1"/>
          <p:nvPr>
            <p:ph idx="1" type="subTitle"/>
          </p:nvPr>
        </p:nvSpPr>
        <p:spPr>
          <a:xfrm>
            <a:off x="2044200" y="377350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 el mundo a tu manera</a:t>
            </a:r>
            <a:endParaRPr/>
          </a:p>
        </p:txBody>
      </p:sp>
      <p:sp>
        <p:nvSpPr>
          <p:cNvPr id="161" name="Google Shape;161;p36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	MISIÓN, VISIÓN Y VALORES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659275"/>
            <a:ext cx="33300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Explicación de la idea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¿</a:t>
            </a:r>
            <a:r>
              <a:rPr lang="en"/>
              <a:t>Qué</a:t>
            </a:r>
            <a:r>
              <a:rPr lang="en"/>
              <a:t> necesidad cubre?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Relación con cambio social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¿Por qué es innovadora?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¿A quién va dirigida?</a:t>
            </a:r>
            <a:endParaRPr/>
          </a:p>
        </p:txBody>
      </p:sp>
      <p:pic>
        <p:nvPicPr>
          <p:cNvPr id="168" name="Google Shape;1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100" y="1254088"/>
            <a:ext cx="4216500" cy="2635324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 de la idea</a:t>
            </a:r>
            <a:endParaRPr/>
          </a:p>
        </p:txBody>
      </p:sp>
      <p:sp>
        <p:nvSpPr>
          <p:cNvPr id="174" name="Google Shape;174;p38"/>
          <p:cNvSpPr txBox="1"/>
          <p:nvPr>
            <p:ph idx="1" type="body"/>
          </p:nvPr>
        </p:nvSpPr>
        <p:spPr>
          <a:xfrm>
            <a:off x="335025" y="1213676"/>
            <a:ext cx="4946400" cy="30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¿En </a:t>
            </a:r>
            <a:r>
              <a:rPr b="1" lang="en" u="sng"/>
              <a:t>qué</a:t>
            </a:r>
            <a:r>
              <a:rPr b="1" lang="en" u="sng"/>
              <a:t> consiste Turisgo?</a:t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Turisgo es una aplicación de </a:t>
            </a:r>
            <a:r>
              <a:rPr lang="en"/>
              <a:t>teléfonos</a:t>
            </a:r>
            <a:r>
              <a:rPr lang="en"/>
              <a:t> móviles la </a:t>
            </a:r>
            <a:r>
              <a:rPr lang="en"/>
              <a:t>cual</a:t>
            </a:r>
            <a:r>
              <a:rPr lang="en"/>
              <a:t> te permite explorar una ciudad de una manera mucho </a:t>
            </a:r>
            <a:r>
              <a:rPr lang="en"/>
              <a:t>más</a:t>
            </a:r>
            <a:r>
              <a:rPr lang="en"/>
              <a:t> </a:t>
            </a:r>
            <a:r>
              <a:rPr lang="en"/>
              <a:t>sencilla</a:t>
            </a:r>
            <a:r>
              <a:rPr lang="en"/>
              <a:t> y cómoda, proponiendo rutas, actividades y demás según los gustos de las personas.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Esta aplicación funciona en </a:t>
            </a:r>
            <a:r>
              <a:rPr lang="en"/>
              <a:t>base a una</a:t>
            </a:r>
            <a:r>
              <a:rPr lang="en"/>
              <a:t> notificación inicial cuando llegas a una ciudad, eliges si </a:t>
            </a:r>
            <a:r>
              <a:rPr lang="en"/>
              <a:t>estás</a:t>
            </a:r>
            <a:r>
              <a:rPr lang="en"/>
              <a:t> de paso por esa ciudad o si estarás </a:t>
            </a:r>
            <a:r>
              <a:rPr lang="en"/>
              <a:t>ahí</a:t>
            </a:r>
            <a:r>
              <a:rPr lang="en"/>
              <a:t> un tiempo. Dependiendo de </a:t>
            </a:r>
            <a:r>
              <a:rPr lang="en"/>
              <a:t>qué</a:t>
            </a:r>
            <a:r>
              <a:rPr lang="en"/>
              <a:t> </a:t>
            </a:r>
            <a:r>
              <a:rPr lang="en"/>
              <a:t>opción</a:t>
            </a:r>
            <a:r>
              <a:rPr lang="en"/>
              <a:t> escojas, te mostrará diferentes actividades o lugares.</a:t>
            </a:r>
            <a:endParaRPr/>
          </a:p>
        </p:txBody>
      </p:sp>
      <p:pic>
        <p:nvPicPr>
          <p:cNvPr id="175" name="Google Shape;1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250" y="1126038"/>
            <a:ext cx="2954300" cy="3039236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necesidad cubre?</a:t>
            </a:r>
            <a:endParaRPr/>
          </a:p>
        </p:txBody>
      </p:sp>
      <p:sp>
        <p:nvSpPr>
          <p:cNvPr id="181" name="Google Shape;181;p39"/>
          <p:cNvSpPr txBox="1"/>
          <p:nvPr>
            <p:ph idx="1" type="body"/>
          </p:nvPr>
        </p:nvSpPr>
        <p:spPr>
          <a:xfrm>
            <a:off x="4666950" y="1420825"/>
            <a:ext cx="3507000" cy="27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Esta idea cubre la necesidad de permitir a la gente viajar sin tener que estar preocupandose de diversos factores como “¿Dónde voy a dormir?, ¿Qué voy a hacer mientras estoy en esta ciudad?, ¿Dónde puedo ir a cenar esta noche en esta ciudad dónde estoy haciendo turismo?”, ya que la plataforma te dará toda la información necesaria para que el usuario pueda viajar tranquilamente.</a:t>
            </a:r>
            <a:endParaRPr/>
          </a:p>
        </p:txBody>
      </p:sp>
      <p:pic>
        <p:nvPicPr>
          <p:cNvPr id="182" name="Google Shape;1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500" y="1685125"/>
            <a:ext cx="3390700" cy="2264988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Relación con cambio social</a:t>
            </a:r>
            <a:endParaRPr/>
          </a:p>
        </p:txBody>
      </p:sp>
      <p:sp>
        <p:nvSpPr>
          <p:cNvPr id="188" name="Google Shape;188;p40"/>
          <p:cNvSpPr txBox="1"/>
          <p:nvPr>
            <p:ph idx="1" type="body"/>
          </p:nvPr>
        </p:nvSpPr>
        <p:spPr>
          <a:xfrm>
            <a:off x="594325" y="1329075"/>
            <a:ext cx="3565800" cy="31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Esta idea está relacionada con un cambio social, en concreto, en el que la sociedad cada vez se ha ido convirtiendo en una sociedad que </a:t>
            </a:r>
            <a:r>
              <a:rPr lang="en"/>
              <a:t>podríamos</a:t>
            </a:r>
            <a:r>
              <a:rPr lang="en"/>
              <a:t> llamar ‘temporal’, nada dura para siempre, y para facilitar a la gente el hecho de viajar, esta startup los ayuda a moverse mucho más fácil por la ciudad, proponiendo diversas formas de moverse, lugares donde dormir, sin la preocupación de muchos a la hora de por ejemplo cenar o sin depender de </a:t>
            </a:r>
            <a:r>
              <a:rPr lang="en"/>
              <a:t>agencias</a:t>
            </a:r>
            <a:r>
              <a:rPr lang="en"/>
              <a:t> de viajes,</a:t>
            </a:r>
            <a:endParaRPr/>
          </a:p>
        </p:txBody>
      </p:sp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575" y="1329075"/>
            <a:ext cx="3970350" cy="2646225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es innovadora?</a:t>
            </a:r>
            <a:endParaRPr/>
          </a:p>
        </p:txBody>
      </p:sp>
      <p:sp>
        <p:nvSpPr>
          <p:cNvPr id="195" name="Google Shape;195;p41"/>
          <p:cNvSpPr txBox="1"/>
          <p:nvPr>
            <p:ph idx="1" type="body"/>
          </p:nvPr>
        </p:nvSpPr>
        <p:spPr>
          <a:xfrm>
            <a:off x="621400" y="1191300"/>
            <a:ext cx="49464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Esta idea es innovadora ya que permite a la gente hacer turismo en un lugar concreto de una manera mucho más sencilla, proponiendo diversas opciones como por ejemplo lugares de ocio, restaurantes, hoteles, rutas, etcétera.</a:t>
            </a:r>
            <a:endParaRPr/>
          </a:p>
        </p:txBody>
      </p:sp>
      <p:pic>
        <p:nvPicPr>
          <p:cNvPr id="196" name="Google Shape;1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550" y="2353125"/>
            <a:ext cx="4444925" cy="2500276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¿A quién va dirigida?</a:t>
            </a:r>
            <a:endParaRPr/>
          </a:p>
        </p:txBody>
      </p:sp>
      <p:sp>
        <p:nvSpPr>
          <p:cNvPr id="202" name="Google Shape;202;p42"/>
          <p:cNvSpPr txBox="1"/>
          <p:nvPr>
            <p:ph idx="1" type="body"/>
          </p:nvPr>
        </p:nvSpPr>
        <p:spPr>
          <a:xfrm>
            <a:off x="621025" y="2040300"/>
            <a:ext cx="33675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Esta startup va dirigida a un segmento de la población muy específico, al que le gusta viajar o suele viajar habitualmente.</a:t>
            </a:r>
            <a:endParaRPr/>
          </a:p>
        </p:txBody>
      </p:sp>
      <p:pic>
        <p:nvPicPr>
          <p:cNvPr id="203" name="Google Shape;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250" y="1541875"/>
            <a:ext cx="4300600" cy="25301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>
            <p:ph type="title"/>
          </p:nvPr>
        </p:nvSpPr>
        <p:spPr>
          <a:xfrm>
            <a:off x="469382" y="712925"/>
            <a:ext cx="7218300" cy="11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Aquí acaba esta presentación de Turisgo</a:t>
            </a:r>
            <a:endParaRPr/>
          </a:p>
        </p:txBody>
      </p:sp>
      <p:sp>
        <p:nvSpPr>
          <p:cNvPr id="209" name="Google Shape;209;p43"/>
          <p:cNvSpPr txBox="1"/>
          <p:nvPr>
            <p:ph idx="1" type="subTitle"/>
          </p:nvPr>
        </p:nvSpPr>
        <p:spPr>
          <a:xfrm>
            <a:off x="964225" y="2025750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 por prestar atención.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